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8" r:id="rId13"/>
    <p:sldId id="267" r:id="rId14"/>
    <p:sldId id="274" r:id="rId15"/>
    <p:sldId id="269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CR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CR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EFDDEA4-47C5-49EA-8BE8-B18AF07B0035}" type="datetimeFigureOut">
              <a:rPr lang="es-CR" smtClean="0"/>
              <a:pPr/>
              <a:t>31/10/2012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CR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26CFC1-3B28-4559-852C-7704831D5650}" type="slidenum">
              <a:rPr lang="es-CR" smtClean="0"/>
              <a:pPr/>
              <a:t>‹Nº›</a:t>
            </a:fld>
            <a:endParaRPr 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ESTACION03\E03-0714\green_day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R" dirty="0" smtClean="0"/>
              <a:t>Manual del reproductor</a:t>
            </a:r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R" dirty="0" smtClean="0"/>
              <a:t>Por: </a:t>
            </a:r>
            <a:r>
              <a:rPr lang="es-CR" dirty="0" smtClean="0"/>
              <a:t>Carlos Eduardo </a:t>
            </a:r>
            <a:r>
              <a:rPr lang="es-CR" dirty="0" smtClean="0"/>
              <a:t>Jara </a:t>
            </a:r>
            <a:r>
              <a:rPr lang="es-CR" dirty="0" err="1" smtClean="0"/>
              <a:t>Vasquez</a:t>
            </a:r>
            <a:r>
              <a:rPr lang="es-CR" dirty="0" smtClean="0"/>
              <a:t> 7-14</a:t>
            </a:r>
            <a:endParaRPr lang="es-CR" dirty="0"/>
          </a:p>
        </p:txBody>
      </p:sp>
      <p:pic>
        <p:nvPicPr>
          <p:cNvPr id="5" name="green_d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green_d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green_da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7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473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473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947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8vo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Picture         “</a:t>
            </a:r>
            <a:r>
              <a:rPr lang="es-CR" dirty="0" err="1" smtClean="0"/>
              <a:t>Click</a:t>
            </a:r>
            <a:r>
              <a:rPr lang="es-CR" dirty="0" smtClean="0"/>
              <a:t>”                                 </a:t>
            </a:r>
          </a:p>
          <a:p>
            <a:r>
              <a:rPr lang="es-CR" dirty="0" smtClean="0"/>
              <a:t>Busco imagen</a:t>
            </a:r>
          </a:p>
          <a:p>
            <a:r>
              <a:rPr lang="es-CR" dirty="0" smtClean="0"/>
              <a:t>Picture </a:t>
            </a:r>
            <a:r>
              <a:rPr lang="es-CR" dirty="0" err="1" smtClean="0"/>
              <a:t>alignment</a:t>
            </a:r>
            <a:r>
              <a:rPr lang="es-CR" dirty="0" smtClean="0"/>
              <a:t> (escogen) </a:t>
            </a:r>
          </a:p>
          <a:p>
            <a:r>
              <a:rPr lang="es-CR" dirty="0" smtClean="0"/>
              <a:t>Picture </a:t>
            </a:r>
            <a:r>
              <a:rPr lang="es-CR" dirty="0" err="1" smtClean="0"/>
              <a:t>size</a:t>
            </a:r>
            <a:r>
              <a:rPr lang="es-CR" dirty="0" smtClean="0"/>
              <a:t> </a:t>
            </a:r>
            <a:r>
              <a:rPr lang="es-CR" dirty="0" err="1" smtClean="0"/>
              <a:t>mode</a:t>
            </a:r>
            <a:r>
              <a:rPr lang="es-CR" dirty="0" smtClean="0"/>
              <a:t> (escogen)                                  </a:t>
            </a:r>
            <a:endParaRPr lang="es-CR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2195736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706" t="70016" r="85854" b="27484"/>
          <a:stretch>
            <a:fillRect/>
          </a:stretch>
        </p:blipFill>
        <p:spPr bwMode="auto">
          <a:xfrm>
            <a:off x="4139952" y="1628800"/>
            <a:ext cx="3096344" cy="432048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 t="45356" r="81318" b="4320"/>
          <a:stretch>
            <a:fillRect/>
          </a:stretch>
        </p:blipFill>
        <p:spPr bwMode="auto">
          <a:xfrm>
            <a:off x="5796136" y="2132856"/>
            <a:ext cx="2232248" cy="450965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Pasos para la </a:t>
            </a:r>
            <a:r>
              <a:rPr lang="es-CR" dirty="0" err="1" smtClean="0"/>
              <a:t>Programacion</a:t>
            </a:r>
            <a:r>
              <a:rPr lang="es-CR" dirty="0" smtClean="0"/>
              <a:t> del reproductor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Diseño y </a:t>
            </a:r>
            <a:r>
              <a:rPr lang="es-CR" dirty="0" err="1" smtClean="0"/>
              <a:t>Programacion</a:t>
            </a:r>
            <a:r>
              <a:rPr lang="es-CR" dirty="0" smtClean="0"/>
              <a:t> </a:t>
            </a:r>
            <a:r>
              <a:rPr lang="es-CR" dirty="0" smtClean="0"/>
              <a:t>de los Botones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Botón “Play” (Y demás botones)</a:t>
            </a:r>
            <a:endParaRPr lang="es-C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Cuadro de herramientas        Botón comando </a:t>
            </a:r>
          </a:p>
          <a:p>
            <a:pPr>
              <a:buNone/>
            </a:pPr>
            <a:r>
              <a:rPr lang="es-CR" dirty="0" smtClean="0"/>
              <a:t>Colocamos Botón       “Name”         (Escribo)</a:t>
            </a:r>
          </a:p>
          <a:p>
            <a:pPr>
              <a:buNone/>
            </a:pPr>
            <a:r>
              <a:rPr lang="es-CR" dirty="0" smtClean="0"/>
              <a:t>CMDPLay        Caption        (Escribo) Play</a:t>
            </a:r>
          </a:p>
          <a:p>
            <a:pPr>
              <a:buNone/>
            </a:pPr>
            <a:endParaRPr lang="es-CR" dirty="0" smtClean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4716016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7812360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275856" y="242088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5220072" y="242088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4211960" y="29969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2267744" y="29969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622" t="11082" r="3590" b="15780"/>
          <a:stretch>
            <a:fillRect/>
          </a:stretch>
        </p:blipFill>
        <p:spPr bwMode="auto">
          <a:xfrm>
            <a:off x="2123728" y="3257600"/>
            <a:ext cx="523694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Botón “Play” (Y demás botones)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Doble</a:t>
            </a:r>
            <a:r>
              <a:rPr lang="en-US" dirty="0" smtClean="0"/>
              <a:t> click en </a:t>
            </a:r>
            <a:r>
              <a:rPr lang="en-US" dirty="0" err="1" smtClean="0"/>
              <a:t>boton</a:t>
            </a:r>
            <a:r>
              <a:rPr lang="en-US" dirty="0" smtClean="0"/>
              <a:t> “Play”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Private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Sub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CMDPlay_Click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()</a:t>
            </a:r>
          </a:p>
          <a:p>
            <a:pPr>
              <a:buNone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WMPPantalla.Controls.play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End Sub</a:t>
            </a:r>
            <a:endParaRPr lang="es-CR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5004048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Programación de la “</a:t>
            </a:r>
            <a:r>
              <a:rPr lang="es-CR" dirty="0" err="1" smtClean="0"/>
              <a:t>CBOLista</a:t>
            </a:r>
            <a:r>
              <a:rPr lang="es-CR" dirty="0" smtClean="0"/>
              <a:t>”</a:t>
            </a:r>
            <a:endParaRPr lang="es-CR" dirty="0"/>
          </a:p>
        </p:txBody>
      </p:sp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 smtClean="0"/>
              <a:t>CBOLista</a:t>
            </a:r>
            <a:endParaRPr lang="es-C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“</a:t>
            </a:r>
            <a:r>
              <a:rPr lang="es-CR" dirty="0" err="1" smtClean="0"/>
              <a:t>Click</a:t>
            </a:r>
            <a:r>
              <a:rPr lang="es-CR" dirty="0" smtClean="0"/>
              <a:t>” Cuadro de herramientas       “</a:t>
            </a:r>
            <a:r>
              <a:rPr lang="es-CR" dirty="0" err="1" smtClean="0"/>
              <a:t>Click</a:t>
            </a:r>
            <a:r>
              <a:rPr lang="es-CR" dirty="0" smtClean="0"/>
              <a:t>” Cuadro combinado</a:t>
            </a:r>
          </a:p>
          <a:p>
            <a:r>
              <a:rPr lang="es-CR" dirty="0" smtClean="0"/>
              <a:t>“Name”       </a:t>
            </a:r>
            <a:r>
              <a:rPr lang="es-CR" dirty="0" err="1" smtClean="0"/>
              <a:t>CBOLista</a:t>
            </a:r>
            <a:endParaRPr lang="es-CR" dirty="0" smtClean="0"/>
          </a:p>
          <a:p>
            <a:r>
              <a:rPr lang="es-CR" dirty="0" smtClean="0"/>
              <a:t>Dentro de la lista        escribo “elija un video”</a:t>
            </a:r>
            <a:endParaRPr lang="es-CR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5796136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195736" y="292494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563888" y="342900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 smtClean="0"/>
              <a:t>CBOLista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Doble </a:t>
            </a:r>
            <a:r>
              <a:rPr lang="es-CR" dirty="0" err="1" smtClean="0"/>
              <a:t>click</a:t>
            </a:r>
            <a:r>
              <a:rPr lang="es-CR" dirty="0" smtClean="0"/>
              <a:t> en formulario        </a:t>
            </a:r>
            <a:r>
              <a:rPr lang="es-CR" dirty="0" err="1" smtClean="0"/>
              <a:t>Private</a:t>
            </a:r>
            <a:r>
              <a:rPr lang="es-CR" dirty="0" smtClean="0"/>
              <a:t> Sub </a:t>
            </a:r>
            <a:r>
              <a:rPr lang="es-CR" dirty="0" err="1" smtClean="0"/>
              <a:t>UserForm_Activate</a:t>
            </a:r>
            <a:r>
              <a:rPr lang="es-CR" dirty="0" smtClean="0"/>
              <a:t>()        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Private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Sub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UserForm_Activate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()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CBOlista.AddItem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"Me Gusta la Palabra Libertad"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CBOlista.AddItem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"Color Esperanza"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CBOlista.AddItem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"La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Calle“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End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Sub</a:t>
            </a:r>
            <a:endParaRPr lang="es-CR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4788024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>
            <a:off x="4211960" y="234888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 smtClean="0"/>
              <a:t>CBOLista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CR" dirty="0" smtClean="0"/>
              <a:t>(Play)        Doble </a:t>
            </a:r>
            <a:r>
              <a:rPr lang="es-CR" dirty="0" err="1" smtClean="0"/>
              <a:t>click</a:t>
            </a:r>
            <a:r>
              <a:rPr lang="es-CR" dirty="0" smtClean="0"/>
              <a:t> en </a:t>
            </a:r>
            <a:r>
              <a:rPr lang="es-CR" dirty="0" err="1" smtClean="0"/>
              <a:t>CBOLista</a:t>
            </a:r>
            <a:r>
              <a:rPr lang="es-CR" dirty="0" smtClean="0"/>
              <a:t> </a:t>
            </a:r>
            <a:r>
              <a:rPr lang="es-CR" dirty="0" smtClean="0"/>
              <a:t>      </a:t>
            </a:r>
            <a:r>
              <a:rPr lang="es-CR" dirty="0" err="1" smtClean="0"/>
              <a:t>Private</a:t>
            </a:r>
            <a:r>
              <a:rPr lang="es-CR" dirty="0" smtClean="0"/>
              <a:t> </a:t>
            </a:r>
            <a:r>
              <a:rPr lang="es-CR" dirty="0" smtClean="0"/>
              <a:t>Sub </a:t>
            </a:r>
            <a:r>
              <a:rPr lang="es-CR" dirty="0" err="1" smtClean="0"/>
              <a:t>CBOlista_Change</a:t>
            </a:r>
            <a:r>
              <a:rPr lang="es-CR" dirty="0" smtClean="0"/>
              <a:t>() 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Select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Case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CBOlista.ListIndex</a:t>
            </a:r>
            <a:endParaRPr lang="es-C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 0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WMPPantalla.URL =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ActiveDocument.Path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&amp; ("/Videos/Me Gusta la Palabra Libertad.WMV")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 1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WMPPantalla.URL =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ActiveDocument.Path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&amp; ("/Videos/color esperanza.WMV")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Case 2</a:t>
            </a:r>
          </a:p>
          <a:p>
            <a:pPr>
              <a:buNone/>
            </a:pP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WMPPantalla.URL =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ActiveDocument.Path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&amp; ("/Videos/la calle.WMV")</a:t>
            </a: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End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Select</a:t>
            </a:r>
            <a:endParaRPr lang="es-C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CR" dirty="0" err="1" smtClean="0">
                <a:solidFill>
                  <a:schemeClr val="accent1">
                    <a:lumMod val="75000"/>
                  </a:schemeClr>
                </a:solidFill>
              </a:rPr>
              <a:t>End</a:t>
            </a:r>
            <a:r>
              <a:rPr lang="es-CR" dirty="0" smtClean="0">
                <a:solidFill>
                  <a:schemeClr val="accent1">
                    <a:lumMod val="75000"/>
                  </a:schemeClr>
                </a:solidFill>
              </a:rPr>
              <a:t> Sub</a:t>
            </a:r>
            <a:endParaRPr lang="es-CR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CR" dirty="0" smtClean="0"/>
              <a:t>  </a:t>
            </a:r>
            <a:endParaRPr lang="es-CR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1619672" y="17728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>
            <a:off x="8244408" y="17728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4572000" y="17728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CR" dirty="0" smtClean="0"/>
              <a:t>2012</a:t>
            </a:r>
            <a:endParaRPr lang="es-CR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Hecho por. Carlos Jara 7-14 </a:t>
            </a:r>
            <a:r>
              <a:rPr lang="es-CR" dirty="0" err="1" smtClean="0"/>
              <a:t>Encerioo</a:t>
            </a:r>
            <a:r>
              <a:rPr lang="es-CR" dirty="0" smtClean="0"/>
              <a:t>…!!!</a:t>
            </a:r>
            <a:endParaRPr lang="es-CR" dirty="0"/>
          </a:p>
        </p:txBody>
      </p:sp>
      <p:pic>
        <p:nvPicPr>
          <p:cNvPr id="7" name="6 Marcador de posición de imagen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-251" r="47958" b="-267"/>
          <a:stretch>
            <a:fillRect/>
          </a:stretch>
        </p:blipFill>
        <p:spPr>
          <a:xfrm>
            <a:off x="2987824" y="0"/>
            <a:ext cx="4320480" cy="4581128"/>
          </a:xfrm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64704"/>
          </a:xfrm>
        </p:spPr>
        <p:txBody>
          <a:bodyPr>
            <a:normAutofit fontScale="90000"/>
          </a:bodyPr>
          <a:lstStyle/>
          <a:p>
            <a:r>
              <a:rPr lang="es-CR" dirty="0" smtClean="0"/>
              <a:t>Pasos para hacer el Diseño del Reproductor Grafico</a:t>
            </a:r>
            <a:endParaRPr lang="es-C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1er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Ingresar a Microsoft Office Word.</a:t>
            </a:r>
          </a:p>
          <a:p>
            <a:endParaRPr lang="es-C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20888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2ndo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Presionar “</a:t>
            </a:r>
            <a:r>
              <a:rPr lang="es-CR" dirty="0" err="1" smtClean="0"/>
              <a:t>Alt</a:t>
            </a:r>
            <a:r>
              <a:rPr lang="es-CR" dirty="0" smtClean="0"/>
              <a:t> + F11” </a:t>
            </a:r>
          </a:p>
          <a:p>
            <a:endParaRPr lang="es-C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3"/>
            <a:ext cx="6117705" cy="458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3er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“Insertar”       “</a:t>
            </a:r>
            <a:r>
              <a:rPr lang="es-CR" dirty="0" err="1" smtClean="0"/>
              <a:t>Userform</a:t>
            </a:r>
            <a:r>
              <a:rPr lang="es-CR" dirty="0" smtClean="0"/>
              <a:t>”</a:t>
            </a:r>
            <a:endParaRPr lang="es-CR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483768" y="191683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6120680" cy="459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4to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s-CR" dirty="0" smtClean="0"/>
              <a:t>Escribir</a:t>
            </a:r>
          </a:p>
          <a:p>
            <a:r>
              <a:rPr lang="es-CR" dirty="0" smtClean="0"/>
              <a:t>“Name”        </a:t>
            </a:r>
            <a:r>
              <a:rPr lang="es-CR" dirty="0" err="1" smtClean="0"/>
              <a:t>FRMReproductor</a:t>
            </a:r>
            <a:endParaRPr lang="es-CR" dirty="0" smtClean="0"/>
          </a:p>
          <a:p>
            <a:r>
              <a:rPr lang="es-CR" dirty="0" smtClean="0"/>
              <a:t>“Back Color”        Paleta       “Escoges Color”</a:t>
            </a:r>
          </a:p>
          <a:p>
            <a:endParaRPr lang="es-CR" dirty="0" smtClean="0"/>
          </a:p>
          <a:p>
            <a:endParaRPr lang="es-CR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267744" y="242088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987824" y="299695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716016" y="29969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 t="41927" r="71583" b="21224"/>
          <a:stretch>
            <a:fillRect/>
          </a:stretch>
        </p:blipFill>
        <p:spPr bwMode="auto">
          <a:xfrm>
            <a:off x="2699792" y="3429000"/>
            <a:ext cx="3591644" cy="324036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5to Paso (Hacer pantalla para reproducir videos)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Presionar “Cuadro de Herramientas”       </a:t>
            </a:r>
          </a:p>
          <a:p>
            <a:r>
              <a:rPr lang="es-CR" dirty="0" err="1" smtClean="0"/>
              <a:t>Click</a:t>
            </a:r>
            <a:r>
              <a:rPr lang="es-CR" dirty="0" smtClean="0"/>
              <a:t> derecho (en el cuadro que aparece)       Controles adicionales        Windows Media Player </a:t>
            </a:r>
          </a:p>
          <a:p>
            <a:pPr>
              <a:buNone/>
            </a:pPr>
            <a:r>
              <a:rPr lang="es-CR" dirty="0" smtClean="0"/>
              <a:t>       </a:t>
            </a:r>
            <a:r>
              <a:rPr lang="es-CR" dirty="0" err="1" smtClean="0"/>
              <a:t>Click</a:t>
            </a:r>
            <a:endParaRPr lang="es-CR" dirty="0" smtClean="0"/>
          </a:p>
          <a:p>
            <a:pPr>
              <a:buNone/>
            </a:pPr>
            <a:endParaRPr lang="es-CR" dirty="0" smtClean="0"/>
          </a:p>
          <a:p>
            <a:pPr>
              <a:buNone/>
            </a:pPr>
            <a:endParaRPr lang="es-C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0332" t="6901" r="56836" b="89323"/>
          <a:stretch>
            <a:fillRect/>
          </a:stretch>
        </p:blipFill>
        <p:spPr bwMode="auto">
          <a:xfrm>
            <a:off x="6516216" y="1628800"/>
            <a:ext cx="504056" cy="504056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cxnSp>
        <p:nvCxnSpPr>
          <p:cNvPr id="8" name="7 Conector recto de flecha"/>
          <p:cNvCxnSpPr/>
          <p:nvPr/>
        </p:nvCxnSpPr>
        <p:spPr>
          <a:xfrm>
            <a:off x="4283968" y="285293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467544" y="285293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t="15234" r="51659" b="38411"/>
          <a:stretch>
            <a:fillRect/>
          </a:stretch>
        </p:blipFill>
        <p:spPr bwMode="auto">
          <a:xfrm>
            <a:off x="2843808" y="3140968"/>
            <a:ext cx="4968552" cy="3482526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cxnSp>
        <p:nvCxnSpPr>
          <p:cNvPr id="15" name="14 Conector recto de flecha"/>
          <p:cNvCxnSpPr/>
          <p:nvPr/>
        </p:nvCxnSpPr>
        <p:spPr>
          <a:xfrm>
            <a:off x="7236296" y="242088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>
            <a:off x="8532440" y="285293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>
            <a:off x="683568" y="335699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/>
          <a:srcRect l="8789" t="27734" r="88379" b="68230"/>
          <a:stretch>
            <a:fillRect/>
          </a:stretch>
        </p:blipFill>
        <p:spPr bwMode="auto">
          <a:xfrm>
            <a:off x="2195736" y="3140968"/>
            <a:ext cx="432048" cy="461844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6to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err="1" smtClean="0"/>
              <a:t>Click</a:t>
            </a:r>
            <a:r>
              <a:rPr lang="es-CR" dirty="0" smtClean="0"/>
              <a:t> en Pantalla       “Name”       (Escribo) </a:t>
            </a:r>
            <a:r>
              <a:rPr lang="es-CR" dirty="0" err="1" smtClean="0"/>
              <a:t>WMPPantalla</a:t>
            </a:r>
            <a:endParaRPr lang="es-CR" dirty="0" smtClean="0"/>
          </a:p>
          <a:p>
            <a:endParaRPr lang="es-CR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563888" y="191683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5436096" y="191683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 t="41927" r="81836" b="43359"/>
          <a:stretch>
            <a:fillRect/>
          </a:stretch>
        </p:blipFill>
        <p:spPr bwMode="auto">
          <a:xfrm>
            <a:off x="1371784" y="2890837"/>
            <a:ext cx="6008527" cy="3650341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7mo Paso</a:t>
            </a:r>
            <a:endParaRPr lang="es-C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R" dirty="0" smtClean="0"/>
              <a:t>(Personalizada)         “Cambiar”                      </a:t>
            </a:r>
          </a:p>
          <a:p>
            <a:endParaRPr lang="es-CR" dirty="0" smtClean="0"/>
          </a:p>
          <a:p>
            <a:endParaRPr lang="es-CR" dirty="0" smtClean="0"/>
          </a:p>
          <a:p>
            <a:endParaRPr lang="es-CR" dirty="0" smtClean="0"/>
          </a:p>
          <a:p>
            <a:r>
              <a:rPr lang="es-CR" dirty="0" smtClean="0"/>
              <a:t>“Quitar” inicio </a:t>
            </a:r>
            <a:r>
              <a:rPr lang="es-CR" dirty="0" err="1" smtClean="0"/>
              <a:t>automatico</a:t>
            </a:r>
            <a:r>
              <a:rPr lang="es-CR" dirty="0" smtClean="0"/>
              <a:t>.</a:t>
            </a:r>
            <a:endParaRPr lang="es-CR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3419872" y="191683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4258" t="59245" r="74512" b="30599"/>
          <a:stretch>
            <a:fillRect/>
          </a:stretch>
        </p:blipFill>
        <p:spPr bwMode="auto">
          <a:xfrm>
            <a:off x="1187624" y="2204864"/>
            <a:ext cx="2432158" cy="1296144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t="68620" r="82911" b="15755"/>
          <a:stretch>
            <a:fillRect/>
          </a:stretch>
        </p:blipFill>
        <p:spPr bwMode="auto">
          <a:xfrm>
            <a:off x="1259632" y="4221088"/>
            <a:ext cx="2303601" cy="1579612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172</TotalTime>
  <Words>324</Words>
  <Application>Microsoft Office PowerPoint</Application>
  <PresentationFormat>Presentación en pantalla (4:3)</PresentationFormat>
  <Paragraphs>67</Paragraphs>
  <Slides>19</Slides>
  <Notes>0</Notes>
  <HiddenSlides>0</HiddenSlides>
  <MMClips>3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Intermedio</vt:lpstr>
      <vt:lpstr>Manual del reproductor</vt:lpstr>
      <vt:lpstr>Pasos para hacer el Diseño del Reproductor Grafico</vt:lpstr>
      <vt:lpstr>1er Paso</vt:lpstr>
      <vt:lpstr>2ndo Paso</vt:lpstr>
      <vt:lpstr>3er Paso</vt:lpstr>
      <vt:lpstr>4to Paso</vt:lpstr>
      <vt:lpstr>5to Paso (Hacer pantalla para reproducir videos)</vt:lpstr>
      <vt:lpstr>6to Paso</vt:lpstr>
      <vt:lpstr>7mo Paso</vt:lpstr>
      <vt:lpstr>8vo Paso</vt:lpstr>
      <vt:lpstr>Pasos para la Programacion del reproductor</vt:lpstr>
      <vt:lpstr>Diseño y Programacion de los Botones</vt:lpstr>
      <vt:lpstr>Botón “Play” (Y demás botones)</vt:lpstr>
      <vt:lpstr>Botón “Play” (Y demás botones)</vt:lpstr>
      <vt:lpstr>Programación de la “CBOLista”</vt:lpstr>
      <vt:lpstr>CBOLista</vt:lpstr>
      <vt:lpstr>CBOLista</vt:lpstr>
      <vt:lpstr>CBOLista</vt:lpstr>
      <vt:lpstr>Hecho por. Carlos Jara 7-14 Encerioo…!!!</vt:lpstr>
    </vt:vector>
  </TitlesOfParts>
  <Company>F.O.D.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del reproductor</dc:title>
  <dc:creator>dos</dc:creator>
  <cp:lastModifiedBy>dos</cp:lastModifiedBy>
  <cp:revision>18</cp:revision>
  <dcterms:created xsi:type="dcterms:W3CDTF">2012-09-26T18:25:01Z</dcterms:created>
  <dcterms:modified xsi:type="dcterms:W3CDTF">2012-10-31T19:16:25Z</dcterms:modified>
</cp:coreProperties>
</file>